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0279975" cy="42806938"/>
  <p:notesSz cx="6858000" cy="9144000"/>
  <p:defaultTextStyle>
    <a:defPPr>
      <a:defRPr lang="en-US"/>
    </a:defPPr>
    <a:lvl1pPr marL="0" algn="l" defTabSz="3508096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1pPr>
    <a:lvl2pPr marL="1754048" algn="l" defTabSz="3508096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2pPr>
    <a:lvl3pPr marL="3508096" algn="l" defTabSz="3508096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3pPr>
    <a:lvl4pPr marL="5262143" algn="l" defTabSz="3508096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4pPr>
    <a:lvl5pPr marL="7016191" algn="l" defTabSz="3508096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5pPr>
    <a:lvl6pPr marL="8770239" algn="l" defTabSz="3508096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6pPr>
    <a:lvl7pPr marL="10524287" algn="l" defTabSz="3508096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7pPr>
    <a:lvl8pPr marL="12278335" algn="l" defTabSz="3508096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8pPr>
    <a:lvl9pPr marL="14032382" algn="l" defTabSz="3508096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5361"/>
  </p:normalViewPr>
  <p:slideViewPr>
    <p:cSldViewPr snapToGrid="0" snapToObjects="1">
      <p:cViewPr>
        <p:scale>
          <a:sx n="30" d="100"/>
          <a:sy n="30" d="100"/>
        </p:scale>
        <p:origin x="51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7005676"/>
            <a:ext cx="25737979" cy="14903156"/>
          </a:xfrm>
        </p:spPr>
        <p:txBody>
          <a:bodyPr anchor="b"/>
          <a:lstStyle>
            <a:lvl1pPr algn="ctr">
              <a:defRPr sz="198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997" y="22483555"/>
            <a:ext cx="22709981" cy="10335098"/>
          </a:xfrm>
        </p:spPr>
        <p:txBody>
          <a:bodyPr/>
          <a:lstStyle>
            <a:lvl1pPr marL="0" indent="0" algn="ctr">
              <a:buNone/>
              <a:defRPr sz="7948"/>
            </a:lvl1pPr>
            <a:lvl2pPr marL="1514018" indent="0" algn="ctr">
              <a:buNone/>
              <a:defRPr sz="6623"/>
            </a:lvl2pPr>
            <a:lvl3pPr marL="3028036" indent="0" algn="ctr">
              <a:buNone/>
              <a:defRPr sz="5961"/>
            </a:lvl3pPr>
            <a:lvl4pPr marL="4542053" indent="0" algn="ctr">
              <a:buNone/>
              <a:defRPr sz="5298"/>
            </a:lvl4pPr>
            <a:lvl5pPr marL="6056071" indent="0" algn="ctr">
              <a:buNone/>
              <a:defRPr sz="5298"/>
            </a:lvl5pPr>
            <a:lvl6pPr marL="7570089" indent="0" algn="ctr">
              <a:buNone/>
              <a:defRPr sz="5298"/>
            </a:lvl6pPr>
            <a:lvl7pPr marL="9084107" indent="0" algn="ctr">
              <a:buNone/>
              <a:defRPr sz="5298"/>
            </a:lvl7pPr>
            <a:lvl8pPr marL="10598125" indent="0" algn="ctr">
              <a:buNone/>
              <a:defRPr sz="5298"/>
            </a:lvl8pPr>
            <a:lvl9pPr marL="12112142" indent="0" algn="ctr">
              <a:buNone/>
              <a:defRPr sz="5298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61B0-C35D-D045-9919-148787F0163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81DB-F315-1E4D-AC15-CB26457B8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61B0-C35D-D045-9919-148787F0163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81DB-F315-1E4D-AC15-CB26457B8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2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9109" y="2279073"/>
            <a:ext cx="6529120" cy="362769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750" y="2279073"/>
            <a:ext cx="19208859" cy="362769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61B0-C35D-D045-9919-148787F0163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81DB-F315-1E4D-AC15-CB26457B8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1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61B0-C35D-D045-9919-148787F0163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81DB-F315-1E4D-AC15-CB26457B8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1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979" y="10672020"/>
            <a:ext cx="26116478" cy="17806494"/>
          </a:xfrm>
        </p:spPr>
        <p:txBody>
          <a:bodyPr anchor="b"/>
          <a:lstStyle>
            <a:lvl1pPr>
              <a:defRPr sz="198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979" y="28646970"/>
            <a:ext cx="26116478" cy="9364015"/>
          </a:xfrm>
        </p:spPr>
        <p:txBody>
          <a:bodyPr/>
          <a:lstStyle>
            <a:lvl1pPr marL="0" indent="0">
              <a:buNone/>
              <a:defRPr sz="7948">
                <a:solidFill>
                  <a:schemeClr val="tx1"/>
                </a:solidFill>
              </a:defRPr>
            </a:lvl1pPr>
            <a:lvl2pPr marL="1514018" indent="0">
              <a:buNone/>
              <a:defRPr sz="6623">
                <a:solidFill>
                  <a:schemeClr val="tx1">
                    <a:tint val="75000"/>
                  </a:schemeClr>
                </a:solidFill>
              </a:defRPr>
            </a:lvl2pPr>
            <a:lvl3pPr marL="3028036" indent="0">
              <a:buNone/>
              <a:defRPr sz="5961">
                <a:solidFill>
                  <a:schemeClr val="tx1">
                    <a:tint val="75000"/>
                  </a:schemeClr>
                </a:solidFill>
              </a:defRPr>
            </a:lvl3pPr>
            <a:lvl4pPr marL="4542053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4pPr>
            <a:lvl5pPr marL="6056071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5pPr>
            <a:lvl6pPr marL="7570089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6pPr>
            <a:lvl7pPr marL="9084107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7pPr>
            <a:lvl8pPr marL="10598125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8pPr>
            <a:lvl9pPr marL="121121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61B0-C35D-D045-9919-148787F0163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81DB-F315-1E4D-AC15-CB26457B8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8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748" y="11395365"/>
            <a:ext cx="12868989" cy="271606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9238" y="11395365"/>
            <a:ext cx="12868989" cy="271606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61B0-C35D-D045-9919-148787F0163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81DB-F315-1E4D-AC15-CB26457B8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8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279083"/>
            <a:ext cx="26116478" cy="82740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695" y="10493648"/>
            <a:ext cx="12809847" cy="5142775"/>
          </a:xfrm>
        </p:spPr>
        <p:txBody>
          <a:bodyPr anchor="b"/>
          <a:lstStyle>
            <a:lvl1pPr marL="0" indent="0">
              <a:buNone/>
              <a:defRPr sz="7948" b="1"/>
            </a:lvl1pPr>
            <a:lvl2pPr marL="1514018" indent="0">
              <a:buNone/>
              <a:defRPr sz="6623" b="1"/>
            </a:lvl2pPr>
            <a:lvl3pPr marL="3028036" indent="0">
              <a:buNone/>
              <a:defRPr sz="5961" b="1"/>
            </a:lvl3pPr>
            <a:lvl4pPr marL="4542053" indent="0">
              <a:buNone/>
              <a:defRPr sz="5298" b="1"/>
            </a:lvl4pPr>
            <a:lvl5pPr marL="6056071" indent="0">
              <a:buNone/>
              <a:defRPr sz="5298" b="1"/>
            </a:lvl5pPr>
            <a:lvl6pPr marL="7570089" indent="0">
              <a:buNone/>
              <a:defRPr sz="5298" b="1"/>
            </a:lvl6pPr>
            <a:lvl7pPr marL="9084107" indent="0">
              <a:buNone/>
              <a:defRPr sz="5298" b="1"/>
            </a:lvl7pPr>
            <a:lvl8pPr marL="10598125" indent="0">
              <a:buNone/>
              <a:defRPr sz="5298" b="1"/>
            </a:lvl8pPr>
            <a:lvl9pPr marL="12112142" indent="0">
              <a:buNone/>
              <a:defRPr sz="529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695" y="15636423"/>
            <a:ext cx="12809847" cy="229988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9239" y="10493648"/>
            <a:ext cx="12872933" cy="5142775"/>
          </a:xfrm>
        </p:spPr>
        <p:txBody>
          <a:bodyPr anchor="b"/>
          <a:lstStyle>
            <a:lvl1pPr marL="0" indent="0">
              <a:buNone/>
              <a:defRPr sz="7948" b="1"/>
            </a:lvl1pPr>
            <a:lvl2pPr marL="1514018" indent="0">
              <a:buNone/>
              <a:defRPr sz="6623" b="1"/>
            </a:lvl2pPr>
            <a:lvl3pPr marL="3028036" indent="0">
              <a:buNone/>
              <a:defRPr sz="5961" b="1"/>
            </a:lvl3pPr>
            <a:lvl4pPr marL="4542053" indent="0">
              <a:buNone/>
              <a:defRPr sz="5298" b="1"/>
            </a:lvl4pPr>
            <a:lvl5pPr marL="6056071" indent="0">
              <a:buNone/>
              <a:defRPr sz="5298" b="1"/>
            </a:lvl5pPr>
            <a:lvl6pPr marL="7570089" indent="0">
              <a:buNone/>
              <a:defRPr sz="5298" b="1"/>
            </a:lvl6pPr>
            <a:lvl7pPr marL="9084107" indent="0">
              <a:buNone/>
              <a:defRPr sz="5298" b="1"/>
            </a:lvl7pPr>
            <a:lvl8pPr marL="10598125" indent="0">
              <a:buNone/>
              <a:defRPr sz="5298" b="1"/>
            </a:lvl8pPr>
            <a:lvl9pPr marL="12112142" indent="0">
              <a:buNone/>
              <a:defRPr sz="529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9239" y="15636423"/>
            <a:ext cx="12872933" cy="229988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61B0-C35D-D045-9919-148787F0163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81DB-F315-1E4D-AC15-CB26457B8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1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61B0-C35D-D045-9919-148787F0163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81DB-F315-1E4D-AC15-CB26457B8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1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61B0-C35D-D045-9919-148787F0163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81DB-F315-1E4D-AC15-CB26457B8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50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853796"/>
            <a:ext cx="9766080" cy="9988286"/>
          </a:xfrm>
        </p:spPr>
        <p:txBody>
          <a:bodyPr anchor="b"/>
          <a:lstStyle>
            <a:lvl1pPr>
              <a:defRPr sz="1059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933" y="6163416"/>
            <a:ext cx="15329237" cy="30420671"/>
          </a:xfrm>
        </p:spPr>
        <p:txBody>
          <a:bodyPr/>
          <a:lstStyle>
            <a:lvl1pPr>
              <a:defRPr sz="10597"/>
            </a:lvl1pPr>
            <a:lvl2pPr>
              <a:defRPr sz="9272"/>
            </a:lvl2pPr>
            <a:lvl3pPr>
              <a:defRPr sz="7948"/>
            </a:lvl3pPr>
            <a:lvl4pPr>
              <a:defRPr sz="6623"/>
            </a:lvl4pPr>
            <a:lvl5pPr>
              <a:defRPr sz="6623"/>
            </a:lvl5pPr>
            <a:lvl6pPr>
              <a:defRPr sz="6623"/>
            </a:lvl6pPr>
            <a:lvl7pPr>
              <a:defRPr sz="6623"/>
            </a:lvl7pPr>
            <a:lvl8pPr>
              <a:defRPr sz="6623"/>
            </a:lvl8pPr>
            <a:lvl9pPr>
              <a:defRPr sz="662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2" y="12842082"/>
            <a:ext cx="9766080" cy="23791544"/>
          </a:xfrm>
        </p:spPr>
        <p:txBody>
          <a:bodyPr/>
          <a:lstStyle>
            <a:lvl1pPr marL="0" indent="0">
              <a:buNone/>
              <a:defRPr sz="5298"/>
            </a:lvl1pPr>
            <a:lvl2pPr marL="1514018" indent="0">
              <a:buNone/>
              <a:defRPr sz="4636"/>
            </a:lvl2pPr>
            <a:lvl3pPr marL="3028036" indent="0">
              <a:buNone/>
              <a:defRPr sz="3974"/>
            </a:lvl3pPr>
            <a:lvl4pPr marL="4542053" indent="0">
              <a:buNone/>
              <a:defRPr sz="3312"/>
            </a:lvl4pPr>
            <a:lvl5pPr marL="6056071" indent="0">
              <a:buNone/>
              <a:defRPr sz="3312"/>
            </a:lvl5pPr>
            <a:lvl6pPr marL="7570089" indent="0">
              <a:buNone/>
              <a:defRPr sz="3312"/>
            </a:lvl6pPr>
            <a:lvl7pPr marL="9084107" indent="0">
              <a:buNone/>
              <a:defRPr sz="3312"/>
            </a:lvl7pPr>
            <a:lvl8pPr marL="10598125" indent="0">
              <a:buNone/>
              <a:defRPr sz="3312"/>
            </a:lvl8pPr>
            <a:lvl9pPr marL="12112142" indent="0">
              <a:buNone/>
              <a:defRPr sz="331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61B0-C35D-D045-9919-148787F0163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81DB-F315-1E4D-AC15-CB26457B8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853796"/>
            <a:ext cx="9766080" cy="9988286"/>
          </a:xfrm>
        </p:spPr>
        <p:txBody>
          <a:bodyPr anchor="b"/>
          <a:lstStyle>
            <a:lvl1pPr>
              <a:defRPr sz="1059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2933" y="6163416"/>
            <a:ext cx="15329237" cy="30420671"/>
          </a:xfrm>
        </p:spPr>
        <p:txBody>
          <a:bodyPr anchor="t"/>
          <a:lstStyle>
            <a:lvl1pPr marL="0" indent="0">
              <a:buNone/>
              <a:defRPr sz="10597"/>
            </a:lvl1pPr>
            <a:lvl2pPr marL="1514018" indent="0">
              <a:buNone/>
              <a:defRPr sz="9272"/>
            </a:lvl2pPr>
            <a:lvl3pPr marL="3028036" indent="0">
              <a:buNone/>
              <a:defRPr sz="7948"/>
            </a:lvl3pPr>
            <a:lvl4pPr marL="4542053" indent="0">
              <a:buNone/>
              <a:defRPr sz="6623"/>
            </a:lvl4pPr>
            <a:lvl5pPr marL="6056071" indent="0">
              <a:buNone/>
              <a:defRPr sz="6623"/>
            </a:lvl5pPr>
            <a:lvl6pPr marL="7570089" indent="0">
              <a:buNone/>
              <a:defRPr sz="6623"/>
            </a:lvl6pPr>
            <a:lvl7pPr marL="9084107" indent="0">
              <a:buNone/>
              <a:defRPr sz="6623"/>
            </a:lvl7pPr>
            <a:lvl8pPr marL="10598125" indent="0">
              <a:buNone/>
              <a:defRPr sz="6623"/>
            </a:lvl8pPr>
            <a:lvl9pPr marL="12112142" indent="0">
              <a:buNone/>
              <a:defRPr sz="662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2" y="12842082"/>
            <a:ext cx="9766080" cy="23791544"/>
          </a:xfrm>
        </p:spPr>
        <p:txBody>
          <a:bodyPr/>
          <a:lstStyle>
            <a:lvl1pPr marL="0" indent="0">
              <a:buNone/>
              <a:defRPr sz="5298"/>
            </a:lvl1pPr>
            <a:lvl2pPr marL="1514018" indent="0">
              <a:buNone/>
              <a:defRPr sz="4636"/>
            </a:lvl2pPr>
            <a:lvl3pPr marL="3028036" indent="0">
              <a:buNone/>
              <a:defRPr sz="3974"/>
            </a:lvl3pPr>
            <a:lvl4pPr marL="4542053" indent="0">
              <a:buNone/>
              <a:defRPr sz="3312"/>
            </a:lvl4pPr>
            <a:lvl5pPr marL="6056071" indent="0">
              <a:buNone/>
              <a:defRPr sz="3312"/>
            </a:lvl5pPr>
            <a:lvl6pPr marL="7570089" indent="0">
              <a:buNone/>
              <a:defRPr sz="3312"/>
            </a:lvl6pPr>
            <a:lvl7pPr marL="9084107" indent="0">
              <a:buNone/>
              <a:defRPr sz="3312"/>
            </a:lvl7pPr>
            <a:lvl8pPr marL="10598125" indent="0">
              <a:buNone/>
              <a:defRPr sz="3312"/>
            </a:lvl8pPr>
            <a:lvl9pPr marL="12112142" indent="0">
              <a:buNone/>
              <a:defRPr sz="331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61B0-C35D-D045-9919-148787F0163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81DB-F315-1E4D-AC15-CB26457B8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41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749" y="2279083"/>
            <a:ext cx="26116478" cy="8274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749" y="11395365"/>
            <a:ext cx="26116478" cy="27160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748" y="39675699"/>
            <a:ext cx="6812994" cy="2279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261B0-C35D-D045-9919-148787F0163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0242" y="39675699"/>
            <a:ext cx="10219492" cy="2279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5233" y="39675699"/>
            <a:ext cx="6812994" cy="2279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D81DB-F315-1E4D-AC15-CB26457B8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8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8036" rtl="0" eaLnBrk="1" latinLnBrk="0" hangingPunct="1">
        <a:lnSpc>
          <a:spcPct val="90000"/>
        </a:lnSpc>
        <a:spcBef>
          <a:spcPct val="0"/>
        </a:spcBef>
        <a:buNone/>
        <a:defRPr sz="145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7009" indent="-757009" algn="l" defTabSz="3028036" rtl="0" eaLnBrk="1" latinLnBrk="0" hangingPunct="1">
        <a:lnSpc>
          <a:spcPct val="90000"/>
        </a:lnSpc>
        <a:spcBef>
          <a:spcPts val="3312"/>
        </a:spcBef>
        <a:buFont typeface="Arial" panose="020B0604020202020204" pitchFamily="34" charset="0"/>
        <a:buChar char="•"/>
        <a:defRPr sz="9272" kern="1200">
          <a:solidFill>
            <a:schemeClr val="tx1"/>
          </a:solidFill>
          <a:latin typeface="+mn-lt"/>
          <a:ea typeface="+mn-ea"/>
          <a:cs typeface="+mn-cs"/>
        </a:defRPr>
      </a:lvl1pPr>
      <a:lvl2pPr marL="2271027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7948" kern="1200">
          <a:solidFill>
            <a:schemeClr val="tx1"/>
          </a:solidFill>
          <a:latin typeface="+mn-lt"/>
          <a:ea typeface="+mn-ea"/>
          <a:cs typeface="+mn-cs"/>
        </a:defRPr>
      </a:lvl2pPr>
      <a:lvl3pPr marL="3785045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6623" kern="1200">
          <a:solidFill>
            <a:schemeClr val="tx1"/>
          </a:solidFill>
          <a:latin typeface="+mn-lt"/>
          <a:ea typeface="+mn-ea"/>
          <a:cs typeface="+mn-cs"/>
        </a:defRPr>
      </a:lvl3pPr>
      <a:lvl4pPr marL="5299062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kern="1200">
          <a:solidFill>
            <a:schemeClr val="tx1"/>
          </a:solidFill>
          <a:latin typeface="+mn-lt"/>
          <a:ea typeface="+mn-ea"/>
          <a:cs typeface="+mn-cs"/>
        </a:defRPr>
      </a:lvl4pPr>
      <a:lvl5pPr marL="6813080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kern="1200">
          <a:solidFill>
            <a:schemeClr val="tx1"/>
          </a:solidFill>
          <a:latin typeface="+mn-lt"/>
          <a:ea typeface="+mn-ea"/>
          <a:cs typeface="+mn-cs"/>
        </a:defRPr>
      </a:lvl5pPr>
      <a:lvl6pPr marL="8327098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kern="1200">
          <a:solidFill>
            <a:schemeClr val="tx1"/>
          </a:solidFill>
          <a:latin typeface="+mn-lt"/>
          <a:ea typeface="+mn-ea"/>
          <a:cs typeface="+mn-cs"/>
        </a:defRPr>
      </a:lvl6pPr>
      <a:lvl7pPr marL="9841116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kern="1200">
          <a:solidFill>
            <a:schemeClr val="tx1"/>
          </a:solidFill>
          <a:latin typeface="+mn-lt"/>
          <a:ea typeface="+mn-ea"/>
          <a:cs typeface="+mn-cs"/>
        </a:defRPr>
      </a:lvl7pPr>
      <a:lvl8pPr marL="11355134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kern="1200">
          <a:solidFill>
            <a:schemeClr val="tx1"/>
          </a:solidFill>
          <a:latin typeface="+mn-lt"/>
          <a:ea typeface="+mn-ea"/>
          <a:cs typeface="+mn-cs"/>
        </a:defRPr>
      </a:lvl8pPr>
      <a:lvl9pPr marL="12869151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1pPr>
      <a:lvl2pPr marL="1514018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2pPr>
      <a:lvl3pPr marL="3028036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3pPr>
      <a:lvl4pPr marL="4542053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4pPr>
      <a:lvl5pPr marL="6056071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5pPr>
      <a:lvl6pPr marL="7570089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6pPr>
      <a:lvl7pPr marL="9084107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7pPr>
      <a:lvl8pPr marL="10598125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8pPr>
      <a:lvl9pPr marL="12112142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882650" y="7398327"/>
            <a:ext cx="13679488" cy="321702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358" tIns="45681" rIns="91358" bIns="45681" anchor="ctr"/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Times" charset="0"/>
              <a:ea typeface="ＭＳ Ｐゴシック" charset="-128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5706725" y="7398327"/>
            <a:ext cx="13679488" cy="321702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358" tIns="45681" rIns="91358" bIns="45681" anchor="ctr"/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Times" charset="0"/>
              <a:ea typeface="ＭＳ Ｐゴシック" charset="-128"/>
            </a:endParaRP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992188" y="7731271"/>
            <a:ext cx="134270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600"/>
              <a:t>These place-marker boxes are for layout guidance only and can be changed / removed as required.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2438400" y="2244387"/>
            <a:ext cx="24819429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400" b="1" dirty="0">
                <a:ea typeface="ＭＳ Ｐゴシック" charset="-128"/>
              </a:rPr>
              <a:t>Poster Title</a:t>
            </a:r>
            <a:endParaRPr lang="en-US" altLang="en-US" sz="7400" dirty="0">
              <a:latin typeface="Times" charset="0"/>
              <a:ea typeface="ＭＳ Ｐゴシック" charset="-128"/>
            </a:endParaRP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2281013" y="4049565"/>
            <a:ext cx="24976816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3500" b="1" dirty="0">
                <a:ea typeface="ＭＳ Ｐゴシック" charset="-128"/>
              </a:rPr>
              <a:t>Author(s)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95363" y="5367190"/>
            <a:ext cx="275252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800" b="1" dirty="0"/>
              <a:t>Institution(s) – if required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82650" y="40266791"/>
            <a:ext cx="28508325" cy="17709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087563" indent="-1630363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175125" indent="-3260725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264275" indent="-4892675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351838" indent="-6523038" algn="l" defTabSz="4175125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7086" y="5318400"/>
            <a:ext cx="204367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000" b="1" dirty="0" smtClean="0"/>
              <a:t>Abstract Code </a:t>
            </a:r>
          </a:p>
          <a:p>
            <a:pPr algn="ctr" eaLnBrk="1" hangingPunct="1"/>
            <a:r>
              <a:rPr lang="en-GB" altLang="en-US" sz="2000" b="1" dirty="0" smtClean="0"/>
              <a:t>[                ]</a:t>
            </a:r>
            <a:endParaRPr lang="en-GB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79687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559</TotalTime>
  <Words>30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ＭＳ Ｐゴシック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Nouf I. Al-Meshal</dc:creator>
  <cp:lastModifiedBy>Nouf I. Al-Meshal</cp:lastModifiedBy>
  <cp:revision>8</cp:revision>
  <dcterms:created xsi:type="dcterms:W3CDTF">2018-04-05T06:08:11Z</dcterms:created>
  <dcterms:modified xsi:type="dcterms:W3CDTF">2018-04-10T11:13:22Z</dcterms:modified>
</cp:coreProperties>
</file>